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20-1.png>
</file>

<file path=ppt/media/image-21-1.png>
</file>

<file path=ppt/media/image-22-1.png>
</file>

<file path=ppt/media/image-23-1.png>
</file>

<file path=ppt/media/image-24-1.png>
</file>

<file path=ppt/media/image-25-1.png>
</file>

<file path=ppt/media/image-26-1.png>
</file>

<file path=ppt/media/image-27-1.png>
</file>

<file path=ppt/media/image-28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2024-07-16T12:57:42Z</dcterms:created>
  <dcterms:modified xsi:type="dcterms:W3CDTF">2024-07-16T12:57:42Z</dcterms:modified>
</cp:coreProperties>
</file>